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439" r:id="rId3"/>
    <p:sldId id="2440" r:id="rId4"/>
    <p:sldId id="2434" r:id="rId5"/>
    <p:sldId id="2443" r:id="rId6"/>
    <p:sldId id="258" r:id="rId7"/>
    <p:sldId id="2444" r:id="rId8"/>
    <p:sldId id="2441" r:id="rId9"/>
    <p:sldId id="2442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04C043"/>
    <a:srgbClr val="038B30"/>
    <a:srgbClr val="2F3342"/>
    <a:srgbClr val="C0F400"/>
    <a:srgbClr val="05EE55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180" autoAdjust="0"/>
  </p:normalViewPr>
  <p:slideViewPr>
    <p:cSldViewPr snapToGrid="0">
      <p:cViewPr varScale="1">
        <p:scale>
          <a:sx n="89" d="100"/>
          <a:sy n="89" d="100"/>
        </p:scale>
        <p:origin x="466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0DBF33-E989-41A7-AFA3-3B996FAC2BB4}" type="datetime1">
              <a:rPr lang="es-ES" smtClean="0"/>
              <a:t>15/05/2020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94CC-0ACE-484E-AAA9-7E34123DAA4A}" type="datetime1">
              <a:rPr lang="es-ES" smtClean="0"/>
              <a:pPr/>
              <a:t>15/05/2020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1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27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9267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04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596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17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0199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86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3">
            <a:extLst>
              <a:ext uri="{FF2B5EF4-FFF2-40B4-BE49-F238E27FC236}">
                <a16:creationId xmlns:a16="http://schemas.microsoft.com/office/drawing/2014/main" xmlns="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4">
            <a:extLst>
              <a:ext uri="{FF2B5EF4-FFF2-40B4-BE49-F238E27FC236}">
                <a16:creationId xmlns:a16="http://schemas.microsoft.com/office/drawing/2014/main" xmlns="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:a16="http://schemas.microsoft.com/office/drawing/2014/main" xmlns="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xmlns="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es-ES" noProof="0" smtClean="0"/>
              <a:t>Editar el estilo de texto del patrón</a:t>
            </a:r>
          </a:p>
          <a:p>
            <a:pPr lvl="1" rtl="0">
              <a:lnSpc>
                <a:spcPct val="150000"/>
              </a:lnSpc>
            </a:pPr>
            <a:r>
              <a:rPr lang="es-ES" noProof="0" smtClean="0"/>
              <a:t>Segundo nivel</a:t>
            </a:r>
          </a:p>
          <a:p>
            <a:pPr lvl="2" rtl="0">
              <a:lnSpc>
                <a:spcPct val="150000"/>
              </a:lnSpc>
            </a:pPr>
            <a:r>
              <a:rPr lang="es-ES" noProof="0" smtClean="0"/>
              <a:t>Tercer nivel</a:t>
            </a:r>
          </a:p>
          <a:p>
            <a:pPr lvl="3" rtl="0">
              <a:lnSpc>
                <a:spcPct val="150000"/>
              </a:lnSpc>
            </a:pPr>
            <a:r>
              <a:rPr lang="es-ES" noProof="0" smtClean="0"/>
              <a:t>Cuarto nivel</a:t>
            </a:r>
          </a:p>
          <a:p>
            <a:pPr lvl="4" rtl="0">
              <a:lnSpc>
                <a:spcPct val="150000"/>
              </a:lnSpc>
            </a:pPr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xmlns="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xmlns="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xmlns="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xmlns="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3" name="Rectángulo 12" hidden="1">
            <a:extLst>
              <a:ext uri="{FF2B5EF4-FFF2-40B4-BE49-F238E27FC236}">
                <a16:creationId xmlns:a16="http://schemas.microsoft.com/office/drawing/2014/main" xmlns="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"/>
              <a:t>2</a:t>
            </a:r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endParaRPr lang="en-US" dirty="0"/>
          </a:p>
          <a:p>
            <a:pPr algn="ctr" rtl="0"/>
            <a:r>
              <a:rPr lang="es"/>
              <a:t>+</a:t>
            </a:r>
          </a:p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xmlns="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s-ES" noProof="0" smtClean="0">
                <a:solidFill>
                  <a:srgbClr val="2F3342"/>
                </a:solidFill>
              </a:rPr>
              <a:pPr rtl="0"/>
              <a:t>‹Nº›</a:t>
            </a:fld>
            <a:endParaRPr lang="es-ES" noProof="0" dirty="0">
              <a:solidFill>
                <a:srgbClr val="2F3342"/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Rectángulo 10" descr="Bloque de énfasis cuadrado abierto">
            <a:extLst>
              <a:ext uri="{FF2B5EF4-FFF2-40B4-BE49-F238E27FC236}">
                <a16:creationId xmlns:a16="http://schemas.microsoft.com/office/drawing/2014/main" xmlns="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xmlns="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xmlns="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xmlns="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3">
            <a:extLst>
              <a:ext uri="{FF2B5EF4-FFF2-40B4-BE49-F238E27FC236}">
                <a16:creationId xmlns:a16="http://schemas.microsoft.com/office/drawing/2014/main" xmlns="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xmlns="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xmlns="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3">
            <a:extLst>
              <a:ext uri="{FF2B5EF4-FFF2-40B4-BE49-F238E27FC236}">
                <a16:creationId xmlns:a16="http://schemas.microsoft.com/office/drawing/2014/main" xmlns="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xmlns="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xmlns="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1" name="Marcador de posición de texto 2">
            <a:extLst>
              <a:ext uri="{FF2B5EF4-FFF2-40B4-BE49-F238E27FC236}">
                <a16:creationId xmlns:a16="http://schemas.microsoft.com/office/drawing/2014/main" xmlns="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contenido 3">
            <a:extLst>
              <a:ext uri="{FF2B5EF4-FFF2-40B4-BE49-F238E27FC236}">
                <a16:creationId xmlns:a16="http://schemas.microsoft.com/office/drawing/2014/main" xmlns="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:a16="http://schemas.microsoft.com/office/drawing/2014/main" xmlns="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xmlns="" id="{A43A44DE-9B7B-49B8-AE13-95164A3FA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605998" cy="1188720"/>
          </a:xfrm>
        </p:spPr>
        <p:txBody>
          <a:bodyPr rtlCol="0">
            <a:normAutofit/>
          </a:bodyPr>
          <a:lstStyle>
            <a:lvl1pPr rtl="0">
              <a:defRPr sz="2800"/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 dirty="0"/>
              <a:t>2</a:t>
            </a:r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endParaRPr lang="es-ES" noProof="0" dirty="0"/>
          </a:p>
          <a:p>
            <a:pPr algn="ctr" rtl="0"/>
            <a:r>
              <a:rPr lang="es-ES" noProof="0" dirty="0"/>
              <a:t>+</a:t>
            </a:r>
          </a:p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rtlCol="0"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xmlns="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3">
            <a:extLst>
              <a:ext uri="{FF2B5EF4-FFF2-40B4-BE49-F238E27FC236}">
                <a16:creationId xmlns:a16="http://schemas.microsoft.com/office/drawing/2014/main" xmlns="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noProof="0" dirty="0"/>
                <a:t>2</a:t>
              </a:r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endParaRPr lang="es-ES" noProof="0" dirty="0"/>
            </a:p>
            <a:p>
              <a:pPr algn="ctr" rtl="0"/>
              <a:r>
                <a:rPr lang="es-ES" noProof="0" dirty="0"/>
                <a:t>+</a:t>
              </a:r>
            </a:p>
            <a:p>
              <a:pPr algn="ctr" rtl="0"/>
              <a:endParaRPr lang="es-ES" noProof="0"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 rtl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Una sola esquina cortada 7">
            <a:extLst>
              <a:ext uri="{FF2B5EF4-FFF2-40B4-BE49-F238E27FC236}">
                <a16:creationId xmlns:a16="http://schemas.microsoft.com/office/drawing/2014/main" xmlns="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xmlns="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xmlns="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ampusmvp.es/recursos/post/es-cierto-que-3-mil-millones-de-dispositivos-ejecutan-java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re8-download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Edificio abstracto" title="Edificio abstracto">
            <a:extLst>
              <a:ext uri="{FF2B5EF4-FFF2-40B4-BE49-F238E27FC236}">
                <a16:creationId xmlns:a16="http://schemas.microsoft.com/office/drawing/2014/main" xmlns="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52281" y="-108636"/>
            <a:ext cx="12263015" cy="6858000"/>
          </a:xfr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665" y="-114304"/>
            <a:ext cx="12444281" cy="751574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-247151" y="-114304"/>
            <a:ext cx="12444281" cy="751574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448674" y="1311936"/>
            <a:ext cx="7489405" cy="4316146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7819" y="1793479"/>
            <a:ext cx="5459324" cy="1103018"/>
          </a:xfrm>
        </p:spPr>
        <p:txBody>
          <a:bodyPr rtlCol="0">
            <a:noAutofit/>
          </a:bodyPr>
          <a:lstStyle/>
          <a:p>
            <a:r>
              <a:rPr lang="pt-BR" sz="3600" dirty="0"/>
              <a:t>Comunidad Java </a:t>
            </a:r>
            <a:r>
              <a:rPr lang="es-MX" sz="3600" dirty="0" smtClean="0"/>
              <a:t>Full</a:t>
            </a:r>
            <a:r>
              <a:rPr lang="pt-BR" sz="3600" dirty="0" smtClean="0"/>
              <a:t> </a:t>
            </a:r>
            <a:r>
              <a:rPr lang="pt-BR" sz="3600" dirty="0"/>
              <a:t>Stack Nicaragua</a:t>
            </a:r>
            <a:endParaRPr lang="es-ES" sz="3600" dirty="0">
              <a:solidFill>
                <a:srgbClr val="2F3342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xmlns="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1666" y="2869861"/>
            <a:ext cx="6609256" cy="450503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rgbClr val="2F3342"/>
                </a:solidFill>
              </a:rPr>
              <a:t>Curso de Java</a:t>
            </a:r>
            <a:endParaRPr lang="es-ES" dirty="0">
              <a:solidFill>
                <a:srgbClr val="2F334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51" y="3307030"/>
            <a:ext cx="1982049" cy="1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dificio" title="Edificio">
            <a:extLst>
              <a:ext uri="{FF2B5EF4-FFF2-40B4-BE49-F238E27FC236}">
                <a16:creationId xmlns:a16="http://schemas.microsoft.com/office/drawing/2014/main" xmlns="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/>
          <a:stretch/>
        </p:blipFill>
        <p:spPr>
          <a:xfrm>
            <a:off x="2228961" y="-8975"/>
            <a:ext cx="9963038" cy="685282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6C8E487-ADDC-4F1B-A30A-BAABB4998F49}"/>
              </a:ext>
            </a:extLst>
          </p:cNvPr>
          <p:cNvSpPr/>
          <p:nvPr/>
        </p:nvSpPr>
        <p:spPr>
          <a:xfrm>
            <a:off x="571500" y="-8907"/>
            <a:ext cx="11620499" cy="688126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Analista desarrollado</a:t>
            </a:r>
            <a:endParaRPr lang="es-E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2" name="Grupo 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xmlns="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3" name="Gráfico 12" descr="Cuadrado abierto ">
              <a:extLst>
                <a:ext uri="{FF2B5EF4-FFF2-40B4-BE49-F238E27FC236}">
                  <a16:creationId xmlns:a16="http://schemas.microsoft.com/office/drawing/2014/main" xmlns="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xmlns="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3886241"/>
            <a:ext cx="4351910" cy="540563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Ing.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Jorge Abraham Torres.</a:t>
            </a:r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" name="Rectángulo: Una sola esquina cortada 11" descr="Énfasis de cuadro de pie de página">
            <a:extLst>
              <a:ext uri="{FF2B5EF4-FFF2-40B4-BE49-F238E27FC236}">
                <a16:creationId xmlns:a16="http://schemas.microsoft.com/office/drawing/2014/main" xmlns="" id="{2DFF522F-AF68-4632-B55E-C71590EC951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xmlns="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1026" name="Picture 2" descr="User icon with laptop computer male person Vector Imag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1614792" y="869781"/>
            <a:ext cx="2890266" cy="28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6326106" y="1166645"/>
            <a:ext cx="4660981" cy="4662656"/>
            <a:chOff x="252031" y="391887"/>
            <a:chExt cx="7433283" cy="6215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xmlns="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131333" y="1918977"/>
            <a:ext cx="3620640" cy="57265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2400" b="1" dirty="0" smtClean="0">
                <a:solidFill>
                  <a:srgbClr val="038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INSTRUCTOR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7057377" y="2744768"/>
            <a:ext cx="3842017" cy="24368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-Analista 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programador.</a:t>
            </a:r>
            <a:endParaRPr lang="es-E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-Administrador de bases de datos.</a:t>
            </a:r>
            <a:endParaRPr lang="es-E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02" y="801224"/>
            <a:ext cx="2890556" cy="28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Paisaje urbano" title="Paisaje urbano">
            <a:extLst>
              <a:ext uri="{FF2B5EF4-FFF2-40B4-BE49-F238E27FC236}">
                <a16:creationId xmlns:a16="http://schemas.microsoft.com/office/drawing/2014/main" xmlns="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4754"/>
            <a:ext cx="12305881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17" y="0"/>
            <a:ext cx="12334032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32B205EF-4045-42E3-8101-270CAA2CF42C}"/>
              </a:ext>
            </a:extLst>
          </p:cNvPr>
          <p:cNvSpPr/>
          <p:nvPr/>
        </p:nvSpPr>
        <p:spPr>
          <a:xfrm>
            <a:off x="-71017" y="-17505"/>
            <a:ext cx="12263015" cy="68755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12" name="Grupo 11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01DF86-6B00-49D3-9EFB-456055F79899}"/>
              </a:ext>
            </a:extLst>
          </p:cNvPr>
          <p:cNvGrpSpPr/>
          <p:nvPr/>
        </p:nvGrpSpPr>
        <p:grpSpPr>
          <a:xfrm flipH="1" flipV="1">
            <a:off x="-71017" y="-17504"/>
            <a:ext cx="3719513" cy="3117076"/>
            <a:chOff x="883522" y="460731"/>
            <a:chExt cx="5276606" cy="5716232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pic>
          <p:nvPicPr>
            <p:cNvPr id="18" name="Gráfico 17" descr="Cuadrado abierto">
              <a:extLst>
                <a:ext uri="{FF2B5EF4-FFF2-40B4-BE49-F238E27FC236}">
                  <a16:creationId xmlns:a16="http://schemas.microsoft.com/office/drawing/2014/main" xmlns="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6568F216-4DE5-421A-A222-041B654BB87E}"/>
                </a:ext>
              </a:extLst>
            </p:cNvPr>
            <p:cNvSpPr/>
            <p:nvPr/>
          </p:nvSpPr>
          <p:spPr>
            <a:xfrm>
              <a:off x="883522" y="460731"/>
              <a:ext cx="4351912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8" y="952720"/>
            <a:ext cx="2922023" cy="845413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¿Qué es java?</a:t>
            </a:r>
            <a:endParaRPr lang="es-ES" sz="2800" dirty="0"/>
          </a:p>
        </p:txBody>
      </p:sp>
      <p:sp>
        <p:nvSpPr>
          <p:cNvPr id="14" name="Rectángulo: Una sola esquina cortada 13" descr="Bloque de énfasis de pie de página">
            <a:extLst>
              <a:ext uri="{FF2B5EF4-FFF2-40B4-BE49-F238E27FC236}">
                <a16:creationId xmlns:a16="http://schemas.microsoft.com/office/drawing/2014/main" xmlns="" id="{443EBCED-982A-454F-BC58-43B643EFA10D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xmlns="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13" name="Rectángulo 12" descr="Cuadrado de fondo blanco">
            <a:extLst>
              <a:ext uri="{FF2B5EF4-FFF2-40B4-BE49-F238E27FC236}">
                <a16:creationId xmlns:a16="http://schemas.microsoft.com/office/drawing/2014/main" xmlns="" id="{AA0E0CBA-1F82-43A8-9DE3-F0F883DB2D26}"/>
              </a:ext>
            </a:extLst>
          </p:cNvPr>
          <p:cNvSpPr/>
          <p:nvPr/>
        </p:nvSpPr>
        <p:spPr>
          <a:xfrm>
            <a:off x="4084486" y="514908"/>
            <a:ext cx="6445488" cy="591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520764" y="1126649"/>
            <a:ext cx="5644211" cy="10358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-Un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lenguaje de programación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 desarrollar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aplicaciones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</a:t>
            </a: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MX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634855" y="3880473"/>
            <a:ext cx="5644211" cy="9549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Multiplataforma.</a:t>
            </a:r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634855" y="5003761"/>
            <a:ext cx="5644211" cy="7429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-Java es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rápido, seguro y </a:t>
            </a:r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fiable.</a:t>
            </a:r>
            <a:endParaRPr lang="es-E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4591779" y="2256527"/>
            <a:ext cx="5644211" cy="1216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just"/>
            <a:r>
              <a:rPr lang="es-MX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-Desarrollado por James </a:t>
            </a:r>
            <a:r>
              <a:rPr lang="es-MX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Gosling, de Sun Microsystems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1" y="1703429"/>
            <a:ext cx="959874" cy="12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347984" y="50780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9" y="507804"/>
            <a:ext cx="10696249" cy="5504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Marcador de texto 26">
            <a:extLst>
              <a:ext uri="{FF2B5EF4-FFF2-40B4-BE49-F238E27FC236}">
                <a16:creationId xmlns:a16="http://schemas.microsoft.com/office/drawing/2014/main" xmlns="" id="{863C256D-8187-4199-952C-D2BB841598F8}"/>
              </a:ext>
            </a:extLst>
          </p:cNvPr>
          <p:cNvSpPr txBox="1">
            <a:spLocks/>
          </p:cNvSpPr>
          <p:nvPr/>
        </p:nvSpPr>
        <p:spPr>
          <a:xfrm>
            <a:off x="314325" y="6536368"/>
            <a:ext cx="11045870" cy="39643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MX" sz="1800" u="sng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hlinkClick r:id="rId4"/>
              </a:rPr>
              <a:t>https://www.campusmvp.es/recursos/post/es-cierto-que-3-mil-millones-de-dispositivos-ejecutan-java.aspx</a:t>
            </a:r>
            <a:endParaRPr lang="es-ES" sz="1800" b="1" u="sng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MX" dirty="0"/>
              <a:t>JAVA VIRTUAL MACHINE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EF85080C-B66C-4B03-BE77-8C2994DDD44D}"/>
              </a:ext>
            </a:extLst>
          </p:cNvPr>
          <p:cNvSpPr/>
          <p:nvPr/>
        </p:nvSpPr>
        <p:spPr>
          <a:xfrm flipH="1">
            <a:off x="1314450" y="1301070"/>
            <a:ext cx="10045745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BFC890C-B560-45C1-9FF4-08AA00E167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9" y="1497237"/>
            <a:ext cx="10644188" cy="5002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412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 </a:t>
            </a:r>
            <a:r>
              <a:rPr lang="es-MX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Development </a:t>
            </a:r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Kit</a:t>
            </a:r>
          </a:p>
          <a:p>
            <a:r>
              <a:rPr lang="es-MX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(JDK)</a:t>
            </a:r>
            <a:endParaRPr lang="es-ES" dirty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1" y="2185954"/>
            <a:ext cx="3464717" cy="3684588"/>
          </a:xfrm>
        </p:spPr>
        <p:txBody>
          <a:bodyPr rtlCol="0">
            <a:normAutofit fontScale="92500" lnSpcReduction="20000"/>
          </a:bodyPr>
          <a:lstStyle/>
          <a:p>
            <a:r>
              <a:rPr lang="es-MX" dirty="0"/>
              <a:t>Un entorno de desarrollo de software utilizado para desarrollar aplicaciones Java</a:t>
            </a:r>
            <a:r>
              <a:rPr lang="es-ES" dirty="0" smtClean="0"/>
              <a:t>. </a:t>
            </a:r>
          </a:p>
          <a:p>
            <a:r>
              <a:rPr lang="es-MX" dirty="0"/>
              <a:t>Permite desarrollar y ejecutar programas </a:t>
            </a:r>
            <a:r>
              <a:rPr lang="es-MX" dirty="0" smtClean="0"/>
              <a:t>java. </a:t>
            </a:r>
          </a:p>
          <a:p>
            <a:r>
              <a:rPr lang="es-MX" dirty="0" smtClean="0"/>
              <a:t>Consisten en JRE y otras herramientas de desarrollo.</a:t>
            </a:r>
          </a:p>
          <a:p>
            <a:pPr marL="0" indent="0">
              <a:buNone/>
            </a:pPr>
            <a:endParaRPr lang="es-MX" dirty="0" smtClean="0"/>
          </a:p>
          <a:p>
            <a:r>
              <a:rPr lang="es-MX" dirty="0">
                <a:hlinkClick r:id="rId3"/>
              </a:rPr>
              <a:t>https://www.oracle.com/java/technologies/javase-jre8-downloads.html</a:t>
            </a:r>
            <a:endParaRPr lang="es-ES" dirty="0" smtClean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55846" y="1061132"/>
            <a:ext cx="4014787" cy="823912"/>
          </a:xfrm>
        </p:spPr>
        <p:txBody>
          <a:bodyPr rtlCol="0">
            <a:noAutofit/>
          </a:bodyPr>
          <a:lstStyle/>
          <a:p>
            <a:r>
              <a:rPr lang="es-MX" sz="23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Java </a:t>
            </a:r>
            <a:r>
              <a:rPr lang="es-MX" sz="2300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Runtime </a:t>
            </a:r>
            <a:r>
              <a:rPr lang="es-MX" sz="23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Environment</a:t>
            </a:r>
          </a:p>
          <a:p>
            <a:r>
              <a:rPr lang="es-MX" sz="2300" dirty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</a:t>
            </a:r>
            <a:r>
              <a:rPr lang="es-MX" sz="2300" dirty="0" smtClean="0">
                <a:solidFill>
                  <a:srgbClr val="04C043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JRE)</a:t>
            </a:r>
            <a:endParaRPr lang="es-ES" sz="2300" dirty="0">
              <a:solidFill>
                <a:srgbClr val="04C043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xmlns="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/>
          <a:lstStyle/>
          <a:p>
            <a:r>
              <a:rPr lang="es-MX" dirty="0"/>
              <a:t>Una parte de JDK que proporciona el requisito mínimo para ejecutar aplicaciones Java</a:t>
            </a:r>
            <a:r>
              <a:rPr lang="es-ES" dirty="0" smtClean="0"/>
              <a:t>. </a:t>
            </a:r>
            <a:endParaRPr lang="es-ES" dirty="0"/>
          </a:p>
          <a:p>
            <a:r>
              <a:rPr lang="es-ES" dirty="0"/>
              <a:t> Solo permite ejecutar programas </a:t>
            </a:r>
            <a:r>
              <a:rPr lang="es-ES" dirty="0" smtClean="0"/>
              <a:t>java.</a:t>
            </a:r>
          </a:p>
          <a:p>
            <a:r>
              <a:rPr lang="es-MX" dirty="0"/>
              <a:t>Consiste en JAVA, bibliotecas de clases y otros archivos de </a:t>
            </a:r>
            <a:r>
              <a:rPr lang="es-MX" dirty="0" smtClean="0"/>
              <a:t>soporte.</a:t>
            </a:r>
            <a:endParaRPr lang="es-ES" dirty="0"/>
          </a:p>
        </p:txBody>
      </p: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xmlns="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9" name="Título 37" hidden="1">
            <a:extLst>
              <a:ext uri="{FF2B5EF4-FFF2-40B4-BE49-F238E27FC236}">
                <a16:creationId xmlns:a16="http://schemas.microsoft.com/office/drawing/2014/main" xmlns="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 rtlCol="0"/>
          <a:lstStyle/>
          <a:p>
            <a:r>
              <a:rPr lang="es-ES" dirty="0"/>
              <a:t>TÍTULO</a:t>
            </a:r>
            <a:endParaRPr lang="es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r="15710"/>
          <a:stretch/>
        </p:blipFill>
        <p:spPr>
          <a:xfrm>
            <a:off x="4201205" y="534953"/>
            <a:ext cx="3475037" cy="5921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CDA17D7C-7C63-439C-8B50-C9B0F0F9AAF7}"/>
              </a:ext>
            </a:extLst>
          </p:cNvPr>
          <p:cNvGrpSpPr/>
          <p:nvPr/>
        </p:nvGrpSpPr>
        <p:grpSpPr>
          <a:xfrm flipH="1">
            <a:off x="405137" y="636384"/>
            <a:ext cx="11144132" cy="5997891"/>
            <a:chOff x="252031" y="655467"/>
            <a:chExt cx="6845453" cy="5952161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xmlns="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1" name="Rectángulo: Una sola esquina cortada 10" descr="Cuadro de énfasis de pie de página">
            <a:extLst>
              <a:ext uri="{FF2B5EF4-FFF2-40B4-BE49-F238E27FC236}">
                <a16:creationId xmlns:a16="http://schemas.microsoft.com/office/drawing/2014/main" xmlns="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xmlns="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86951" y="384089"/>
            <a:ext cx="3583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IDEs PARA JAVA</a:t>
            </a:r>
            <a:endParaRPr lang="es-MX" sz="3200" b="1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 b="8359"/>
          <a:stretch/>
        </p:blipFill>
        <p:spPr>
          <a:xfrm>
            <a:off x="1016006" y="1017995"/>
            <a:ext cx="9933214" cy="535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4458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abstracta" title="imagen abstracta">
            <a:extLst>
              <a:ext uri="{FF2B5EF4-FFF2-40B4-BE49-F238E27FC236}">
                <a16:creationId xmlns:a16="http://schemas.microsoft.com/office/drawing/2014/main" xmlns="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2"/>
          <a:stretch/>
        </p:blipFill>
        <p:spPr>
          <a:xfrm>
            <a:off x="-71017" y="-1485"/>
            <a:ext cx="12263015" cy="682293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4273BD65-CFF3-40DD-939C-97A942BD80EE}"/>
              </a:ext>
            </a:extLst>
          </p:cNvPr>
          <p:cNvSpPr/>
          <p:nvPr/>
        </p:nvSpPr>
        <p:spPr>
          <a:xfrm>
            <a:off x="-71014" y="-29028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endParaRPr lang="es-ES" dirty="0"/>
          </a:p>
          <a:p>
            <a:pPr algn="ctr" rtl="0"/>
            <a:r>
              <a:rPr lang="es-ES" dirty="0"/>
              <a:t>+</a:t>
            </a:r>
          </a:p>
          <a:p>
            <a:pPr algn="ctr" rtl="0"/>
            <a:endParaRPr lang="es-ES" dirty="0"/>
          </a:p>
        </p:txBody>
      </p:sp>
      <p:grpSp>
        <p:nvGrpSpPr>
          <p:cNvPr id="40" name="Grupo 39" descr="Cuadrados de énfasis: forma abierta negra oscura, bloque sombreado verde y bloque blanco con el marcador de posición de texto.">
            <a:extLst>
              <a:ext uri="{FF2B5EF4-FFF2-40B4-BE49-F238E27FC236}">
                <a16:creationId xmlns:a16="http://schemas.microsoft.com/office/drawing/2014/main" xmlns="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xmlns="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dirty="0"/>
                <a:t>2</a:t>
              </a:r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endParaRPr lang="es-ES" dirty="0"/>
            </a:p>
            <a:p>
              <a:pPr algn="ctr" rtl="0"/>
              <a:r>
                <a:rPr lang="es-ES" dirty="0"/>
                <a:t>+</a:t>
              </a:r>
            </a:p>
            <a:p>
              <a:pPr algn="ctr" rtl="0"/>
              <a:endParaRPr lang="es-ES" dirty="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xmlns="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xmlns="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29" name="Rectángulo: Una sola esquina cortada 28" descr="Cuadrado de énfasis de pie de página">
            <a:extLst>
              <a:ext uri="{FF2B5EF4-FFF2-40B4-BE49-F238E27FC236}">
                <a16:creationId xmlns:a16="http://schemas.microsoft.com/office/drawing/2014/main" xmlns="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0" name="Marcador de número de diapositiva 5">
            <a:extLst>
              <a:ext uri="{FF2B5EF4-FFF2-40B4-BE49-F238E27FC236}">
                <a16:creationId xmlns:a16="http://schemas.microsoft.com/office/drawing/2014/main" xmlns="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3" name="Título 5">
            <a:extLst>
              <a:ext uri="{FF2B5EF4-FFF2-40B4-BE49-F238E27FC236}">
                <a16:creationId xmlns:a16="http://schemas.microsoft.com/office/drawing/2014/main" xmlns="" id="{7E0E8055-17FA-43CE-9F03-E712F496B7CF}"/>
              </a:ext>
            </a:extLst>
          </p:cNvPr>
          <p:cNvSpPr txBox="1">
            <a:spLocks/>
          </p:cNvSpPr>
          <p:nvPr/>
        </p:nvSpPr>
        <p:spPr>
          <a:xfrm>
            <a:off x="2641956" y="3149627"/>
            <a:ext cx="6609256" cy="558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rgbClr val="2F334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dirty="0" smtClean="0"/>
              <a:t>EJEMPLOS PRÁCTICOS…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sz="1800" b="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591355" y="1740325"/>
            <a:ext cx="9096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dirty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¡</a:t>
            </a:r>
            <a:r>
              <a:rPr lang="es-ES" sz="6000" dirty="0" smtClean="0">
                <a:solidFill>
                  <a:srgbClr val="05D74D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MUCHAS GRACIAS!</a:t>
            </a:r>
          </a:p>
          <a:p>
            <a:pPr algn="ctr" rtl="0"/>
            <a:endParaRPr lang="es-ES" sz="6000" dirty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 smtClean="0">
              <a:solidFill>
                <a:srgbClr val="05D74D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 rtl="0"/>
            <a:endParaRPr lang="es-ES" sz="6000" dirty="0">
              <a:solidFill>
                <a:srgbClr val="0070C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D3D669A-A679-4B26-8E6C-F800D4276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7" y="2695241"/>
            <a:ext cx="2322284" cy="311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38_TF56051434" id="{50013F39-82E1-4F2C-B45F-E88CEF3217A6}" vid="{107187C2-53F5-441E-92D4-5A4C5250CEA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moderna clara</Template>
  <TotalTime>0</TotalTime>
  <Words>203</Words>
  <Application>Microsoft Office PowerPoint</Application>
  <PresentationFormat>Panorámica</PresentationFormat>
  <Paragraphs>989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Arimo</vt:lpstr>
      <vt:lpstr>Calibri</vt:lpstr>
      <vt:lpstr>Tema de Office</vt:lpstr>
      <vt:lpstr>Comunidad Java Full Stack Nicaragua</vt:lpstr>
      <vt:lpstr>Presentación de PowerPoint</vt:lpstr>
      <vt:lpstr>¿Qué es java?</vt:lpstr>
      <vt:lpstr>Presentación de PowerPoint</vt:lpstr>
      <vt:lpstr>JAVA VIRTUAL MACHINE</vt:lpstr>
      <vt:lpstr>TÍTULO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2020-04-24T18:13:10Z</dcterms:created>
  <dcterms:modified xsi:type="dcterms:W3CDTF">2020-05-16T05:43:16Z</dcterms:modified>
</cp:coreProperties>
</file>